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59" r:id="rId6"/>
    <p:sldId id="262" r:id="rId7"/>
    <p:sldId id="269" r:id="rId8"/>
    <p:sldId id="270" r:id="rId9"/>
    <p:sldId id="271" r:id="rId10"/>
    <p:sldId id="263" r:id="rId11"/>
    <p:sldId id="264" r:id="rId12"/>
    <p:sldId id="260" r:id="rId13"/>
    <p:sldId id="261" r:id="rId14"/>
    <p:sldId id="265" r:id="rId15"/>
    <p:sldId id="266" r:id="rId16"/>
    <p:sldId id="267" r:id="rId17"/>
    <p:sldId id="268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D83F-516B-4EB6-88E2-F6556F17724E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B53F5-F92E-40B0-92D2-AE3DAF292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3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53F5-F92E-40B0-92D2-AE3DAF2923E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9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80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1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35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9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9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0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8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7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5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8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A53D-1272-4782-84C1-915D8C66751A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770D8A-BDC9-4D83-AF44-FD95B6686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021" y="1109863"/>
            <a:ext cx="9144000" cy="11489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081" y="2874967"/>
            <a:ext cx="11395880" cy="16557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упрочненных слоев сабельных ножей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0" y="303670"/>
            <a:ext cx="1536353" cy="51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388" y="5146933"/>
            <a:ext cx="923433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90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гр. НИ-41: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 Д.А.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990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н.,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Комарова Т.А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126"/>
            <a:ext cx="10515600" cy="1023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упрочнённых образцов на износостойкость на универсальной машине трения МТУ-01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617721"/>
              </p:ext>
            </p:extLst>
          </p:nvPr>
        </p:nvGraphicFramePr>
        <p:xfrm>
          <a:off x="1460309" y="1173710"/>
          <a:ext cx="9541378" cy="554099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45736"/>
                <a:gridCol w="1194638"/>
                <a:gridCol w="1194638"/>
                <a:gridCol w="1326647"/>
                <a:gridCol w="1460531"/>
                <a:gridCol w="1459594"/>
                <a:gridCol w="1459594"/>
              </a:tblGrid>
              <a:tr h="110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Образцы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образца до истирания, г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образца после истирания, г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массы, мг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Скорость изнашивания, мг/мин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Интенсивность изнашивания, г/м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трения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1Нож с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Вольфрамо-кобальтовым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покрытием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6,0450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6,0426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1Нож без покрытия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6,0519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6,0545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2Нож с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Карбид вольфрамовым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покрытием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5,9130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5,9111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2Нож без покрытия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5,9111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5,9102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3Нож с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Вольфрамо-титано-кобальтовое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покрытием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6,0445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6,0443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3Нож без покрытия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6,0430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6,0390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60184" marR="60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0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126"/>
            <a:ext cx="10515600" cy="1064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твердости на твердомере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ИТ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5010-01 по методу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Виккерса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783532"/>
            <a:ext cx="3987130" cy="4435523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1823424"/>
              </p:ext>
            </p:extLst>
          </p:nvPr>
        </p:nvGraphicFramePr>
        <p:xfrm>
          <a:off x="5008728" y="1783532"/>
          <a:ext cx="6495885" cy="46051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52132"/>
                <a:gridCol w="1351128"/>
                <a:gridCol w="1230164"/>
                <a:gridCol w="1362461"/>
              </a:tblGrid>
              <a:tr h="140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значение твёрдости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HV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вариации,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Серийный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образец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Вольфрамо-кобальтовое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 упрочненная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Карбид- вольфрамовое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Вольфрамо-титано-кобальтовое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6" marR="4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62370" y="1905000"/>
            <a:ext cx="4313864" cy="37776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Магнитно-импульсная обработка (МИО) металлов представляет собой способ пластической деформации металлов, который возможен при прямом преобразовании электроэнергии в механическую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обрабатываемом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6234" y="1905000"/>
            <a:ext cx="5228377" cy="3921282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установки МИО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2034" y="1825625"/>
            <a:ext cx="5720165" cy="356524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478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представлена схема магнитно-импульсной установки с емкостным накопителем энергии: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повышающий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выпрямитель;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зарядное сопротивление;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батарея конденсаторов;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коммутатор;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блок управления;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индуктор;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деталь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МО кафедры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ЕНиТБ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ИВГПУ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485" y="1078174"/>
            <a:ext cx="7083029" cy="575410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 намагниченность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282" y="1579977"/>
            <a:ext cx="5748718" cy="3756298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15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5276824"/>
              </p:ext>
            </p:extLst>
          </p:nvPr>
        </p:nvGraphicFramePr>
        <p:xfrm>
          <a:off x="286604" y="1590461"/>
          <a:ext cx="6156678" cy="47821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83856"/>
                <a:gridCol w="683856"/>
                <a:gridCol w="683856"/>
                <a:gridCol w="683856"/>
                <a:gridCol w="683856"/>
                <a:gridCol w="683856"/>
                <a:gridCol w="684514"/>
                <a:gridCol w="684514"/>
                <a:gridCol w="684514"/>
              </a:tblGrid>
              <a:tr h="36786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магнитной индукции на поверхности образцов; В,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860">
                <a:tc gridSpan="9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Сразу после обработки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 gridSpan="9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72 часа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 gridSpan="9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20 дней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8" marR="49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0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износостойкость образцов,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обработанных в магнитном поле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установке кафедры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ЕНиТБ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9100" y="1815152"/>
            <a:ext cx="5802521" cy="388961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0378" y="1815152"/>
            <a:ext cx="5802520" cy="388961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16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3" y="122830"/>
            <a:ext cx="11013743" cy="120100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 износостойкость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образцов,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обработанных в магнитном поле на установке ПМ-Д70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85" y="2101754"/>
            <a:ext cx="5802522" cy="349382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1807" y="2100342"/>
            <a:ext cx="5804868" cy="3495239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17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532262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 литературный обзор и изучен производственный опыт в области применения упрочненных деталей, в частности ножей, ресурсных испытаний режущего инструмента и способов упрочнения материалов;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Использована технология нанесения износостойкого материала методом электроискрового легирования на режущую кромку «сабельного ножа» из стали для его работы в условиях интенсивного абразивного изнашивания, а также рассмотрены основные параметры этой технологии;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Использована технология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-импульсной обработки «сабельного ножа» из стали для его работы в условиях интенсивного абразивного изнашивания, а также рассмотрены основные параметры этой технологии;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Проведены испытания упрочненных ножей, позволяющий определить износ и ресурс ножей;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«Сабельные ножи»,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упрочненные методом электроискрового легирования и магнитно-импульсной обработки,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обладают, по сравнению с серийными ножами, увеличенной в 2,5 раза износостойкостью и в 3,7 раза ресурсом.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18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5779"/>
            <a:ext cx="10515600" cy="3611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19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исследования: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55463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работы: применение технологии электроискровой наплавки и магнитной обработки к сабельным ножам рабочего механизма раскройной машины.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6858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литературно-патентный обзор и изучить производственный опыт в области применения ножей, ресурсных испытаний и технологии упрочнения материалов;</a:t>
            </a: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технологии электроискровой наплавки 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-импульсной обработки;</a:t>
            </a: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исследования поверхности образцов с помощью СЭМ;</a:t>
            </a: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испытания на износостойкость и твердость,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сравнить износ и ресурс обработанного и базового ножей;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843" y="269269"/>
            <a:ext cx="9948767" cy="78160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упрочнения металлов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6099" y="1050878"/>
            <a:ext cx="6188283" cy="580712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51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ЭИЛ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51379"/>
            <a:ext cx="3474493" cy="43399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Легирование металла — процесс насыщения добавками, улучшающими физико-технические свойства материала.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Электроискровое легирование – метод, позволяющий точечно изменять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свойства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1057" y="1651379"/>
            <a:ext cx="6822743" cy="4479136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268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процесса ЭИЛ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10185"/>
            <a:ext cx="5084928" cy="48667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приведена общая схема процесса ЭИЛ с вибрирующим анодом в виде компактного электрода и изображение образующегося верхнего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Г.И. – генератор импульсного тока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МЭП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межэлектродный промежуток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 – искровой разряд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анод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– катод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2473" y="1310184"/>
            <a:ext cx="5737988" cy="449011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43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196" y="382136"/>
            <a:ext cx="7382301" cy="107653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ЭИЛ, используемая в работе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71246" y="1799870"/>
            <a:ext cx="4648200" cy="419629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06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0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поверхности упрочняющего слоя с помощью СЭМ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039" y="1311571"/>
            <a:ext cx="8379725" cy="540995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74678" y="464023"/>
            <a:ext cx="10515600" cy="97090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Энергодисперсионный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28359"/>
            <a:ext cx="5961996" cy="484303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1996" y="1728359"/>
            <a:ext cx="6230004" cy="4850814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20" y="1114584"/>
            <a:ext cx="7577280" cy="57434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47383" y="143677"/>
            <a:ext cx="10515600" cy="79801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14584"/>
            <a:ext cx="4614720" cy="5743416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1073</TotalTime>
  <Words>747</Words>
  <Application>Microsoft Office PowerPoint</Application>
  <PresentationFormat>Произвольный</PresentationFormat>
  <Paragraphs>224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Выпускная квалификационная работа</vt:lpstr>
      <vt:lpstr>Цели и задачи исследования:</vt:lpstr>
      <vt:lpstr>Методы упрочнения металлов</vt:lpstr>
      <vt:lpstr>ЭИЛ</vt:lpstr>
      <vt:lpstr>Схема процесса ЭИЛ </vt:lpstr>
      <vt:lpstr>Установка ЭИЛ, используемая в работе</vt:lpstr>
      <vt:lpstr>Исследование поверхности упрочняющего слоя с помощью СЭМ</vt:lpstr>
      <vt:lpstr>Энергодисперсионный анализ</vt:lpstr>
      <vt:lpstr>Картирование</vt:lpstr>
      <vt:lpstr>Исследование упрочнённых образцов на износостойкость на универсальной машине трения МТУ-01</vt:lpstr>
      <vt:lpstr>Исследование твердости на твердомере ИТ 5010-01 по методу Виккерса</vt:lpstr>
      <vt:lpstr>МИО</vt:lpstr>
      <vt:lpstr>Схема установки МИО</vt:lpstr>
      <vt:lpstr>Установка МО кафедры ЕНиТБ ИВГПУ</vt:lpstr>
      <vt:lpstr>Исследование на намагниченность </vt:lpstr>
      <vt:lpstr>Исследование на износостойкость образцов, обработанных в магнитном поле на установке кафедры ЕНиТБ</vt:lpstr>
      <vt:lpstr>Исследование на износостойкость образцов, обработанных в магнитном поле на установке ПМ-Д70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</dc:title>
  <dc:creator>Lenok2</dc:creator>
  <cp:lastModifiedBy>Mavrin Roma</cp:lastModifiedBy>
  <cp:revision>54</cp:revision>
  <dcterms:created xsi:type="dcterms:W3CDTF">2023-06-13T09:45:46Z</dcterms:created>
  <dcterms:modified xsi:type="dcterms:W3CDTF">2023-09-11T13:30:42Z</dcterms:modified>
</cp:coreProperties>
</file>